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99"/>
                </a:solidFill>
                <a:latin typeface="Calibri"/>
              </a:defRPr>
            </a:pPr>
            <a:r>
              <a:t>Для предприятий ОПК (275-ФЗ)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01168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Решения для оборонно-</a:t>
            </a:r>
            <a:br/>
            <a:r>
              <a:t>промышленного комплекса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8404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Поставки, ИБ и сопровождение по 275-ФЗ — с раздельным учётом и спецсчетами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669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Calibri"/>
              </a:defRPr>
            </a:pPr>
            <a:r>
              <a:t>проекты.рф  ·  +7 (495) 150-22-73  ·  info@i-t-proekt.pro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О компании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Системный интегратор для государства, бизнеса и критической инфраструктуры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Юридическое лицо: ООО «ПРОЕКТЫ РУСФОРМАТ»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Генеральный директор — Ибраева Елена Андреевна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743200"/>
            <a:ext cx="53035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ФСТЭК: Л024-00107-00/00582697 от 16.07.2021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ФСБ: рег. №18385 Н от 20.04.2021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Аккредитация на 8+ федеральных ЭТП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Работаем по 44-ФЗ, 223-ФЗ, 275-ФЗ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2 300+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брендов в каталоге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категорий поставок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120+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ЭТП в закупках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611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50+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регионов доставки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Компетенции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Семь направлений, которые закрывают задачи заказчика под ключ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65176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Информационная безопасность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 и миграция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ИТ-инфраструктура и серверные решения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Тендерное сопровождение (44-ФЗ, 223-ФЗ, 275-ФЗ)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Логистика и доставка по всей России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Инженерные и слаботочные системы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Кастомизация и доработка ПО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Что мы делаем для предприятий ОПК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Поставки оборудования и ПО в рамках гособоронзаказа (275-ФЗ)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Раздельный учёт контрактов ГОЗ, работа через спецсчета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Защита гостайны: аттестация объектов, СКЗИ, криптографические средства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 критической инфраструктуры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Проектирование защищённых сетей и систем передачи данных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Инженерные системы для режимных объектов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Доставка на закрытые объекты и режимные территории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Почему выбирают нас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Лицензия ФСБ — допуск к работам с гостайной и СКЗИ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Лицензия ФСТЭК — работа с защитой конфиденциальной информации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Раздельный учёт и спецсчета — полное соответствие 275-ФЗ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Опыт работы с предприятиями оборонного сектора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Единая точка ответственности за поставку, монтаж и ввод в эксплуатацию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Строгое соблюдение сроков и конфиденциальности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Готовы обсудить ваш проект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0312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Телефон: +7 (495) 150-22-73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Email: info@i-t-proekt.pro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Сайт: проекты.рф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ООО «ПРОЕКТЫ РУСФОРМАТ»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ФСТЭК: Л024-00107-00/00582697 от 16.07.2021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ФСБ: рег. №18385 Н от 20.04.2021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