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99"/>
                </a:solidFill>
                <a:latin typeface="Calibri"/>
              </a:defRPr>
            </a:pPr>
            <a:r>
              <a:t>Для коммерческих компаний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01168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ИТ-инфраструктура</a:t>
            </a:r>
            <a:br/>
            <a:r>
              <a:t>для вашего бизнеса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Поставки, интеграция, импортозамещение и сервис — быстро, надёжно, с гарантией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Calibri"/>
              </a:defRPr>
            </a:pPr>
            <a:r>
              <a:t>проекты.рф  ·  +7 (495) 150-22-73  ·  info@i-t-proekt.pro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О компании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Системный интегратор для государства, бизнеса и критической инфраструктуры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Юридическое лицо: ООО «ПРОЕКТЫ РУСФОРМАТ»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Генеральный директор — Ибраева Елена Андреевна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743200"/>
            <a:ext cx="53035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ФСТЭК: Л024-00107-00/00582697 от 16.07.2021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ФСБ: рег. №18385 Н от 20.04.2021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Аккредитация на 8+ федеральных ЭТП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Работаем по 44-ФЗ, 223-ФЗ, 275-ФЗ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2 300+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брендов в каталоге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категорий поставок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120+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ЭТП в закупках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611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50+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регионов доставки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Компетенции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Семь направлений, которые закрывают задачи заказчика под ключ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65176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 и миграция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ИТ-инфраструктура и серверные решения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Тендерное сопровождение (44-ФЗ, 223-ФЗ, 275-ФЗ)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Логистика и доставка по всей России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Инженерные и слаботочные системы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Кастомизация и доработка ПО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Что мы делаем для бизнеса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Поставки ИТ-оборудования и лицензионного ПО: серверы, сети, СХД, рабочие станции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Проектирование и модернизация ИТ-инфраструктуры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Импортозамещение: переход на российские ОС, СУБД, офисные пакеты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безопасность: аудит, защита ПДн, антивирусы, DLP, SIEM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Инженерные системы: СКС, серверные, видеонаблюдение, СКУД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Разработка и автоматизация: интеграции, доработки, кастомизация ПО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Доставка по всей России — от Калининграда до Владивостока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Почему выбирают нас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Один подрядчик вместо десяти — полный цикл, одна ответственность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Гибкие условия: предоплата, отсрочка, рассрочка, лизинг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2 300+ брендов: от Cisco и HPE до Eltex и Astra Linux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Быстрая реакция — КП за 24 часа, отгрузка со склада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Лицензии ФСБ и ФСТЭК — если ваш бизнес требует сертифицированных решений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Гарантийное обслуживание и техподдержка по SLA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Готовы обсудить ваш проект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0312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Телефон: +7 (495) 150-22-73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Email: info@i-t-proekt.pro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Сайт: проекты.рф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ООО «ПРОЕКТЫ РУСФОРМАТ»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ФСТЭК: Л024-00107-00/00582697 от 16.07.2021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ФСБ: рег. №18385 Н от 20.04.2021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