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E85D04"/>
                </a:solidFill>
                <a:latin typeface="Calibri"/>
              </a:defRPr>
            </a:pPr>
            <a:r>
              <a:t>ПРОЕКТЫ.РФ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99999"/>
                </a:solidFill>
                <a:latin typeface="Calibri"/>
              </a:defRPr>
            </a:pPr>
            <a:r>
              <a:t>Для государственных заказчиков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2011680"/>
            <a:ext cx="731520" cy="50800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ИТ-решения для</a:t>
            </a:r>
            <a:br/>
            <a:r>
              <a:t>государственного сектора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840480"/>
            <a:ext cx="9144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CCCCCC"/>
                </a:solidFill>
                <a:latin typeface="Calibri"/>
              </a:defRPr>
            </a:pPr>
            <a:r>
              <a:t>Поставки, интеграция и сопровождение по 44-ФЗ — с лицензиями ФСБ и ФСТЭК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6692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999999"/>
                </a:solidFill>
                <a:latin typeface="Calibri"/>
              </a:defRPr>
            </a:pPr>
            <a:r>
              <a:t>проекты.рф  ·  +7 (495) 150-22-73  ·  info@i-t-proekt.pro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85D04"/>
                </a:solidFill>
                <a:latin typeface="Calibri"/>
              </a:defRPr>
            </a:pPr>
            <a:r>
              <a:t>ПРОЕКТЫ.РФ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О компании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463040"/>
            <a:ext cx="731520" cy="50800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CCCCCC"/>
                </a:solidFill>
                <a:latin typeface="Calibri"/>
              </a:defRPr>
            </a:pPr>
            <a:r>
              <a:t>Системный интегратор для государства, бизнеса и критической инфраструктуры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5029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100"/>
              </a:spcAft>
              <a:defRPr sz="1400" b="0">
                <a:solidFill>
                  <a:srgbClr val="CCCCCC"/>
                </a:solidFill>
                <a:latin typeface="Calibri"/>
              </a:defRPr>
            </a:pPr>
            <a:r>
              <a:t>Юридическое лицо: ООО «ПРОЕКТЫ РУСФОРМАТ»</a:t>
            </a:r>
          </a:p>
          <a:p>
            <a:pPr>
              <a:spcAft>
                <a:spcPts val="1100"/>
              </a:spcAft>
              <a:defRPr sz="1400" b="0">
                <a:solidFill>
                  <a:srgbClr val="CCCCCC"/>
                </a:solidFill>
                <a:latin typeface="Calibri"/>
              </a:defRPr>
            </a:pPr>
            <a:r>
              <a:t>Генеральный директор — Ибраева Елена Андреевна</a:t>
            </a:r>
          </a:p>
          <a:p>
            <a:pPr>
              <a:spcAft>
                <a:spcPts val="1100"/>
              </a:spcAft>
              <a:defRPr sz="1400" b="0">
                <a:solidFill>
                  <a:srgbClr val="CCCCCC"/>
                </a:solidFill>
                <a:latin typeface="Calibri"/>
              </a:defRPr>
            </a:pPr>
            <a:r>
              <a:t>141207, МО, г. Пушкино, ул. Некрасова, д. 3А, помещ. 1</a:t>
            </a:r>
          </a:p>
          <a:p>
            <a:pPr>
              <a:spcAft>
                <a:spcPts val="1100"/>
              </a:spcAft>
              <a:defRPr sz="1400" b="0">
                <a:solidFill>
                  <a:srgbClr val="CCCCCC"/>
                </a:solidFill>
                <a:latin typeface="Calibri"/>
              </a:defRPr>
            </a:pPr>
            <a:r>
              <a:t>ИНН 9705055196  ·  ОГРН 5157746125191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2743200"/>
            <a:ext cx="53035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100"/>
              </a:spcAft>
              <a:defRPr sz="1400" b="0">
                <a:solidFill>
                  <a:srgbClr val="CCCCCC"/>
                </a:solidFill>
                <a:latin typeface="Calibri"/>
              </a:defRPr>
            </a:pPr>
            <a:r>
              <a:t>• Лицензия ФСТЭК: Л024-00107-00/00582697 от 16.07.2021</a:t>
            </a:r>
          </a:p>
          <a:p>
            <a:pPr>
              <a:spcAft>
                <a:spcPts val="1100"/>
              </a:spcAft>
              <a:defRPr sz="1400" b="0">
                <a:solidFill>
                  <a:srgbClr val="CCCCCC"/>
                </a:solidFill>
                <a:latin typeface="Calibri"/>
              </a:defRPr>
            </a:pPr>
            <a:r>
              <a:t>• Лицензия ФСБ: рег. №18385 Н от 20.04.2021</a:t>
            </a:r>
          </a:p>
          <a:p>
            <a:pPr>
              <a:spcAft>
                <a:spcPts val="1100"/>
              </a:spcAft>
              <a:defRPr sz="1400" b="0">
                <a:solidFill>
                  <a:srgbClr val="CCCCCC"/>
                </a:solidFill>
                <a:latin typeface="Calibri"/>
              </a:defRPr>
            </a:pPr>
            <a:r>
              <a:t>• Аккредитация на 8+ федеральных ЭТП</a:t>
            </a:r>
          </a:p>
          <a:p>
            <a:pPr>
              <a:spcAft>
                <a:spcPts val="1100"/>
              </a:spcAft>
              <a:defRPr sz="1400" b="0">
                <a:solidFill>
                  <a:srgbClr val="CCCCCC"/>
                </a:solidFill>
                <a:latin typeface="Calibri"/>
              </a:defRPr>
            </a:pPr>
            <a:r>
              <a:t>• Работаем по 44-ФЗ, 223-ФЗ, 275-ФЗ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02920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E85D04"/>
                </a:solidFill>
                <a:latin typeface="Calibri"/>
              </a:defRPr>
            </a:pPr>
            <a:r>
              <a:t>2 300+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553212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99999"/>
                </a:solidFill>
                <a:latin typeface="Calibri"/>
              </a:defRPr>
            </a:pPr>
            <a:r>
              <a:t>брендов в каталоге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74720" y="502920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E85D04"/>
                </a:solidFill>
                <a:latin typeface="Calibri"/>
              </a:defRPr>
            </a:pPr>
            <a:r>
              <a:t>15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74720" y="553212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99999"/>
                </a:solidFill>
                <a:latin typeface="Calibri"/>
              </a:defRPr>
            </a:pPr>
            <a:r>
              <a:t>категорий поставок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7920" y="502920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E85D04"/>
                </a:solidFill>
                <a:latin typeface="Calibri"/>
              </a:defRPr>
            </a:pPr>
            <a:r>
              <a:t>120+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0" y="553212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99999"/>
                </a:solidFill>
                <a:latin typeface="Calibri"/>
              </a:defRPr>
            </a:pPr>
            <a:r>
              <a:t>ЭТП в закупках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961120" y="502920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E85D04"/>
                </a:solidFill>
                <a:latin typeface="Calibri"/>
              </a:defRPr>
            </a:pPr>
            <a:r>
              <a:t>50+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961120" y="553212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99999"/>
                </a:solidFill>
                <a:latin typeface="Calibri"/>
              </a:defRPr>
            </a:pPr>
            <a:r>
              <a:t>регионов доставки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85D04"/>
                </a:solidFill>
                <a:latin typeface="Calibri"/>
              </a:defRPr>
            </a:pPr>
            <a:r>
              <a:t>ПРОЕКТЫ.РФ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Компетенции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463040"/>
            <a:ext cx="731520" cy="50800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CCCCCC"/>
                </a:solidFill>
                <a:latin typeface="Calibri"/>
              </a:defRPr>
            </a:pPr>
            <a:r>
              <a:t>Семь направлений, которые закрывают задачи заказчика под ключ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651760"/>
            <a:ext cx="10058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8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Информационная безопасность</a:t>
            </a:r>
          </a:p>
          <a:p>
            <a:pPr>
              <a:spcAft>
                <a:spcPts val="148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Импортозамещение и миграция</a:t>
            </a:r>
          </a:p>
          <a:p>
            <a:pPr>
              <a:spcAft>
                <a:spcPts val="148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ИТ-инфраструктура и серверные решения</a:t>
            </a:r>
          </a:p>
          <a:p>
            <a:pPr>
              <a:spcAft>
                <a:spcPts val="148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Тендерное сопровождение (44-ФЗ, 223-ФЗ, 275-ФЗ)</a:t>
            </a:r>
          </a:p>
          <a:p>
            <a:pPr>
              <a:spcAft>
                <a:spcPts val="148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Логистика и доставка по всей России</a:t>
            </a:r>
          </a:p>
          <a:p>
            <a:pPr>
              <a:spcAft>
                <a:spcPts val="148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Инженерные и слаботочные системы</a:t>
            </a:r>
          </a:p>
          <a:p>
            <a:pPr>
              <a:spcAft>
                <a:spcPts val="148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Кастомизация и доработка ПО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85D04"/>
                </a:solidFill>
                <a:latin typeface="Calibri"/>
              </a:defRPr>
            </a:pPr>
            <a:r>
              <a:t>ПРОЕКТЫ.РФ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Что мы делаем для госсектора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463040"/>
            <a:ext cx="731520" cy="50800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011680"/>
            <a:ext cx="10058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Комплексные поставки ИТ-оборудования и ПО по 44-ФЗ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Проектирование и внедрение защищённых информационных систем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Импортозамещение: подбор отечественных аналогов, миграция, обучение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Информационная безопасность: аттестация, СКЗИ, защита ПДн, КИИ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Тендерное сопровождение: подготовка ТЗ, участие в торгах на 120+ ЭТП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Доставка в 50+ регионов, включая закрытые объекты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Гарантийное и постгарантийное обслуживание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85D04"/>
                </a:solidFill>
                <a:latin typeface="Calibri"/>
              </a:defRPr>
            </a:pPr>
            <a:r>
              <a:t>ПРОЕКТЫ.РФ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Почему выбирают нас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463040"/>
            <a:ext cx="731520" cy="50800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011680"/>
            <a:ext cx="10058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Лицензии ФСБ и ФСТЭК — допуск к работам с гостайной и СКЗИ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Единая точка ответственности: от ТЗ до акта приёмки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Опыт работы с федеральными ведомствами и региональными органами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Раздельный учёт и спецсчета для ГОЗ (275-ФЗ)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Собственная логистика — от Москвы до Владивостока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2 300+ брендов в каталоге: серверы, сети, СХД, ИБ, ПО, инженерия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85D04"/>
                </a:solidFill>
                <a:latin typeface="Calibri"/>
              </a:defRPr>
            </a:pPr>
            <a:r>
              <a:t>ПРОЕКТЫ.РФ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Готовы обсудить ваш проект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2103120"/>
            <a:ext cx="731520" cy="50800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560320"/>
            <a:ext cx="10058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  <a:r>
              <a:t>Телефон: +7 (495) 150-22-73</a:t>
            </a: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  <a:r>
              <a:t>Email: info@i-t-proekt.pro</a:t>
            </a: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  <a:r>
              <a:t>Сайт: проекты.рф</a:t>
            </a: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  <a:r>
              <a:t>ООО «ПРОЕКТЫ РУСФОРМАТ»</a:t>
            </a: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  <a:r>
              <a:t>141207, МО, г. Пушкино, ул. Некрасова, д. 3А, помещ. 1</a:t>
            </a: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  <a:r>
              <a:t>ИНН 9705055196  ·  ОГРН 5157746125191</a:t>
            </a: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  <a:r>
              <a:t>Лицензия ФСТЭК: Л024-00107-00/00582697 от 16.07.2021</a:t>
            </a: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  <a:r>
              <a:t>Лицензия ФСБ: рег. №18385 Н от 20.04.2021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