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99"/>
                </a:solidFill>
                <a:latin typeface="Calibri"/>
              </a:defRPr>
            </a:pPr>
            <a:r>
              <a:t>Для госкорпораций и компаний с госучастием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01168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Решения для корпоративных</a:t>
            </a:r>
            <a:br/>
            <a:r>
              <a:t>закупок по 223-ФЗ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84048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CCC"/>
                </a:solidFill>
                <a:latin typeface="Calibri"/>
              </a:defRPr>
            </a:pPr>
            <a:r>
              <a:t>Поставки, интеграция и сервис для Газпрома, РЖД, Росатома, Ростеха и других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669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99999"/>
                </a:solidFill>
                <a:latin typeface="Calibri"/>
              </a:defRPr>
            </a:pPr>
            <a:r>
              <a:t>проекты.рф  ·  +7 (495) 150-22-73  ·  info@i-t-proekt.pro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О компании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CCCCCC"/>
                </a:solidFill>
                <a:latin typeface="Calibri"/>
              </a:defRPr>
            </a:pPr>
            <a:r>
              <a:t>Системный интегратор для государства, бизнеса и критической инфраструктуры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Юридическое лицо: ООО «ПРОЕКТЫ РУСФОРМАТ»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Генеральный директор — Ибраева Елена Андреевна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141207, МО, г. Пушкино, ул. Некрасова, д. 3А, помещ. 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ИНН 9705055196  ·  ОГРН 5157746125191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743200"/>
            <a:ext cx="53035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Лицензия ФСТЭК: Л024-00107-00/00582697 от 16.07.2021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Лицензия ФСБ: рег. №18385 Н от 20.04.2021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Аккредитация на 8+ федеральных ЭТП</a:t>
            </a:r>
          </a:p>
          <a:p>
            <a:pPr>
              <a:spcAft>
                <a:spcPts val="1100"/>
              </a:spcAft>
              <a:defRPr sz="1400" b="0">
                <a:solidFill>
                  <a:srgbClr val="CCCCCC"/>
                </a:solidFill>
                <a:latin typeface="Calibri"/>
              </a:defRPr>
            </a:pPr>
            <a:r>
              <a:t>• Работаем по 44-ФЗ, 223-ФЗ, 275-ФЗ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2 300+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брендов в каталоге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категорий поставок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120+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ЭТП в закупках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61120" y="502920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E85D04"/>
                </a:solidFill>
                <a:latin typeface="Calibri"/>
              </a:defRPr>
            </a:pPr>
            <a:r>
              <a:t>50+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61120" y="5532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99999"/>
                </a:solidFill>
                <a:latin typeface="Calibri"/>
              </a:defRPr>
            </a:pPr>
            <a:r>
              <a:t>регионов доставки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Компетенции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CCCCCC"/>
                </a:solidFill>
                <a:latin typeface="Calibri"/>
              </a:defRPr>
            </a:pPr>
            <a:r>
              <a:t>Семь направлений, которые закрывают задачи заказчика под ключ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65176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Информационная безопасность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Импортозамещение и миграция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ИТ-инфраструктура и серверные решения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Тендерное сопровождение (44-ФЗ, 223-ФЗ, 275-ФЗ)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Логистика и доставка по всей России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Инженерные и слаботочные системы</a:t>
            </a:r>
          </a:p>
          <a:p>
            <a:pPr>
              <a:spcAft>
                <a:spcPts val="148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Кастомизация и доработка ПО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Что мы делаем для госкорпораций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Участие в закупках на корпоративных ЭТП (Газпром, РЖД, СИБУР, Роснефть и др.)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Поставки серверного, сетевого и инженерного оборудования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Импортозамещение: аудит ИТ-ландшафта, план миграции, внедрение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Информационная безопасность и защита КИИ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Комплексные проекты «под ключ» с фиксированной стоимостью и сроками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Логистика по всей России с учётом требований заказчика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Техническая поддержка и SLA на оборудование и ПО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Почему выбирают нас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Аккредитация на 8+ федеральных ЭТП, включая корпоративные площадки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Лицензии ФСБ и ФСТЭК — работа с конфиденциальной информацией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Гибкие условия оплаты: предоплата, отсрочка, частичный аванс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Каталог 2 300+ брендов — российские и зарубежные решения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Единый контракт на поставку + интеграцию + сопровождение</a:t>
            </a:r>
          </a:p>
          <a:p>
            <a:pPr>
              <a:spcAft>
                <a:spcPts val="1300"/>
              </a:spcAft>
              <a:defRPr sz="1800" b="0">
                <a:solidFill>
                  <a:srgbClr val="FFFFFF"/>
                </a:solidFill>
                <a:latin typeface="Calibri"/>
              </a:defRPr>
            </a:pPr>
            <a:r>
              <a:t>• Подготовка полного пакета закрывающих документов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85D04"/>
                </a:solidFill>
                <a:latin typeface="Calibri"/>
              </a:defRPr>
            </a:pPr>
            <a:r>
              <a:t>ПРОЕКТЫ.РФ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Готовы обсудить ваш проект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03120"/>
            <a:ext cx="731520" cy="50800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Телефон: +7 (495) 150-22-73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Email: info@i-t-proekt.pro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Сайт: проекты.рф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ООО «ПРОЕКТЫ РУСФОРМАТ»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141207, МО, г. Пушкино, ул. Некрасова, д. 3А, помещ. 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ИНН 9705055196  ·  ОГРН 5157746125191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Лицензия ФСТЭК: Л024-00107-00/00582697 от 16.07.2021</a:t>
            </a:r>
          </a:p>
          <a:p>
            <a:pPr>
              <a:spcAft>
                <a:spcPts val="1039"/>
              </a:spcAft>
              <a:defRPr sz="1600" b="0">
                <a:solidFill>
                  <a:srgbClr val="CCCCCC"/>
                </a:solidFill>
                <a:latin typeface="Calibri"/>
              </a:defRPr>
            </a:pPr>
            <a:r>
              <a:t>Лицензия ФСБ: рег. №18385 Н от 20.04.2021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E85D0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